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1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2FDD-F551-6E48-A104-40D5B5A0A98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2746-54B1-B94C-B649-B86B1E08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2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2FDD-F551-6E48-A104-40D5B5A0A98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2746-54B1-B94C-B649-B86B1E08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2FDD-F551-6E48-A104-40D5B5A0A98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2746-54B1-B94C-B649-B86B1E08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2FDD-F551-6E48-A104-40D5B5A0A98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2746-54B1-B94C-B649-B86B1E08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6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2FDD-F551-6E48-A104-40D5B5A0A98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2746-54B1-B94C-B649-B86B1E08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3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2FDD-F551-6E48-A104-40D5B5A0A98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2746-54B1-B94C-B649-B86B1E08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6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2FDD-F551-6E48-A104-40D5B5A0A98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2746-54B1-B94C-B649-B86B1E08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3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2FDD-F551-6E48-A104-40D5B5A0A98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2746-54B1-B94C-B649-B86B1E08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3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2FDD-F551-6E48-A104-40D5B5A0A98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2746-54B1-B94C-B649-B86B1E08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2FDD-F551-6E48-A104-40D5B5A0A98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2746-54B1-B94C-B649-B86B1E08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2FDD-F551-6E48-A104-40D5B5A0A98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2746-54B1-B94C-B649-B86B1E08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9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2FDD-F551-6E48-A104-40D5B5A0A98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2746-54B1-B94C-B649-B86B1E08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4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235" y="491292"/>
            <a:ext cx="9973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WALT:  Explain </a:t>
            </a:r>
            <a:r>
              <a:rPr lang="en-US" sz="4400" dirty="0" smtClean="0"/>
              <a:t>and provide an </a:t>
            </a:r>
            <a:r>
              <a:rPr lang="en-US" sz="4400" smtClean="0"/>
              <a:t>example of urban </a:t>
            </a:r>
            <a:r>
              <a:rPr lang="en-US" sz="4400" dirty="0" smtClean="0"/>
              <a:t>renewal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1" y="1937842"/>
            <a:ext cx="11066054" cy="40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4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Question:  How does urban infrastructure change over time?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6433"/>
            <a:ext cx="10909168" cy="4305033"/>
          </a:xfrm>
        </p:spPr>
      </p:pic>
    </p:spTree>
    <p:extLst>
      <p:ext uri="{BB962C8B-B14F-4D97-AF65-F5344CB8AC3E}">
        <p14:creationId xmlns:p14="http://schemas.microsoft.com/office/powerpoint/2010/main" val="4774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33" y="1695543"/>
            <a:ext cx="63246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2950" y="474870"/>
            <a:ext cx="9727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1847, New York City needed a rail line to ship freight.  These rail lines were built at street level.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439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1" y="1574876"/>
            <a:ext cx="5424362" cy="4814121"/>
          </a:xfrm>
        </p:spPr>
      </p:pic>
      <p:sp>
        <p:nvSpPr>
          <p:cNvPr id="7" name="TextBox 6"/>
          <p:cNvSpPr txBox="1"/>
          <p:nvPr/>
        </p:nvSpPr>
        <p:spPr>
          <a:xfrm>
            <a:off x="1392950" y="474870"/>
            <a:ext cx="9727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Freight trains in the roads were too dangerous, so the city elevated the trains.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573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67" y="1207197"/>
            <a:ext cx="6412837" cy="5202415"/>
          </a:xfrm>
        </p:spPr>
      </p:pic>
      <p:sp>
        <p:nvSpPr>
          <p:cNvPr id="5" name="TextBox 4"/>
          <p:cNvSpPr txBox="1"/>
          <p:nvPr/>
        </p:nvSpPr>
        <p:spPr>
          <a:xfrm>
            <a:off x="1392950" y="474870"/>
            <a:ext cx="972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you think of another city with an elevated train track?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024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4" y="1428977"/>
            <a:ext cx="6364393" cy="4986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2950" y="474870"/>
            <a:ext cx="9727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Over time, companies began to use trucks to move freight.   The train tracks were eventually abandoned.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6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34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abandoned tracks became overgrown with weeds.  If this were your city, what would you do?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61" y="1388534"/>
            <a:ext cx="6343878" cy="5011665"/>
          </a:xfrm>
        </p:spPr>
      </p:pic>
    </p:spTree>
    <p:extLst>
      <p:ext uri="{BB962C8B-B14F-4D97-AF65-F5344CB8AC3E}">
        <p14:creationId xmlns:p14="http://schemas.microsoft.com/office/powerpoint/2010/main" val="623744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111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PowerPoint Presentation</vt:lpstr>
      <vt:lpstr>Guiding Question:  How does urban infrastructure change over time?</vt:lpstr>
      <vt:lpstr>PowerPoint Presentation</vt:lpstr>
      <vt:lpstr>PowerPoint Presentation</vt:lpstr>
      <vt:lpstr>PowerPoint Presentation</vt:lpstr>
      <vt:lpstr>PowerPoint Presentation</vt:lpstr>
      <vt:lpstr>The abandoned tracks became overgrown with weeds.  If this were your city, what would you do?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2016-11-20T08:56:18Z</dcterms:created>
  <dcterms:modified xsi:type="dcterms:W3CDTF">2016-11-23T04:41:24Z</dcterms:modified>
</cp:coreProperties>
</file>