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60"/>
    <p:restoredTop sz="94613"/>
  </p:normalViewPr>
  <p:slideViewPr>
    <p:cSldViewPr snapToGrid="0" snapToObjects="1">
      <p:cViewPr varScale="1">
        <p:scale>
          <a:sx n="105" d="100"/>
          <a:sy n="105" d="100"/>
        </p:scale>
        <p:origin x="20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6BCE-5C20-9A4A-B105-B345DF1CDF45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0862-D554-8040-A783-859AEF1A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4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6BCE-5C20-9A4A-B105-B345DF1CDF45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0862-D554-8040-A783-859AEF1A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7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6BCE-5C20-9A4A-B105-B345DF1CDF45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0862-D554-8040-A783-859AEF1A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6BCE-5C20-9A4A-B105-B345DF1CDF45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0862-D554-8040-A783-859AEF1A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6BCE-5C20-9A4A-B105-B345DF1CDF45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0862-D554-8040-A783-859AEF1A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2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6BCE-5C20-9A4A-B105-B345DF1CDF45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0862-D554-8040-A783-859AEF1A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7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6BCE-5C20-9A4A-B105-B345DF1CDF45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0862-D554-8040-A783-859AEF1A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4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6BCE-5C20-9A4A-B105-B345DF1CDF45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0862-D554-8040-A783-859AEF1A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4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6BCE-5C20-9A4A-B105-B345DF1CDF45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0862-D554-8040-A783-859AEF1A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0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6BCE-5C20-9A4A-B105-B345DF1CDF45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0862-D554-8040-A783-859AEF1A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7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6BCE-5C20-9A4A-B105-B345DF1CDF45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0862-D554-8040-A783-859AEF1A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4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76BCE-5C20-9A4A-B105-B345DF1CDF45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40862-D554-8040-A783-859AEF1A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5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93763"/>
            <a:ext cx="9144000" cy="153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WALT:  Form Questions . . 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77566"/>
            <a:ext cx="9144000" cy="1694659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200" dirty="0"/>
              <a:t>w</a:t>
            </a:r>
            <a:r>
              <a:rPr lang="en-US" sz="4200" dirty="0" smtClean="0"/>
              <a:t>ith </a:t>
            </a:r>
            <a:r>
              <a:rPr lang="en-US" sz="4200" u="sng" dirty="0" smtClean="0"/>
              <a:t>Oliver’s Vegetables</a:t>
            </a:r>
            <a:r>
              <a:rPr lang="en-US" sz="4200" dirty="0" smtClean="0"/>
              <a:t>, by Vivian French</a:t>
            </a:r>
          </a:p>
          <a:p>
            <a:r>
              <a:rPr lang="en-US" sz="4200" smtClean="0"/>
              <a:t>and </a:t>
            </a:r>
            <a:r>
              <a:rPr lang="en-US" sz="4200" smtClean="0">
                <a:solidFill>
                  <a:srgbClr val="C00000"/>
                </a:solidFill>
              </a:rPr>
              <a:t>1CV</a:t>
            </a:r>
            <a:r>
              <a:rPr lang="en-US" sz="4200" smtClean="0"/>
              <a:t>, </a:t>
            </a:r>
            <a:r>
              <a:rPr lang="en-US" sz="4200" dirty="0" smtClean="0"/>
              <a:t>GEMS World Academy, November 2016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538" y="1946870"/>
            <a:ext cx="3212702" cy="321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2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188" y="390790"/>
            <a:ext cx="10515600" cy="1325563"/>
          </a:xfrm>
        </p:spPr>
        <p:txBody>
          <a:bodyPr/>
          <a:lstStyle/>
          <a:p>
            <a:r>
              <a:rPr lang="en-US" dirty="0" smtClean="0"/>
              <a:t>“The best thing about Grandpa’s house was the wonderful garden.”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145" y="1716353"/>
            <a:ext cx="2631017" cy="1886390"/>
          </a:xfrm>
        </p:spPr>
      </p:pic>
      <p:sp>
        <p:nvSpPr>
          <p:cNvPr id="5" name="TextBox 4"/>
          <p:cNvSpPr txBox="1"/>
          <p:nvPr/>
        </p:nvSpPr>
        <p:spPr>
          <a:xfrm>
            <a:off x="1281640" y="2079871"/>
            <a:ext cx="9042400" cy="426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sz="2000" dirty="0" smtClean="0"/>
              <a:t>How long does it take to walk to Grandpa’s house?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sz="2000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sz="2000" dirty="0" smtClean="0"/>
              <a:t>What grows in Grandpa’s garden?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sz="2000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sz="2000" dirty="0" smtClean="0"/>
              <a:t>How big is Grandpa’s garden?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sz="2000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sz="2000" dirty="0" smtClean="0"/>
              <a:t>How long did it take to grow the vegetables?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sz="2000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sz="2000" dirty="0" smtClean="0"/>
              <a:t>Where is Grandpa?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sz="2000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sz="2000" dirty="0" smtClean="0"/>
              <a:t>How does Grandpa grow his vegetables?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sz="2000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sz="2000" dirty="0" smtClean="0"/>
              <a:t>When did plant the vegetables?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sz="2000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sz="2000" dirty="0" smtClean="0"/>
              <a:t>Where did he get the seeds?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sz="2000" dirty="0" smtClean="0"/>
              <a:t>Who grows the plants?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sz="2000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sz="2000" dirty="0" smtClean="0"/>
              <a:t>How do the vegetables grow in different temperatures?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0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713" y="773906"/>
            <a:ext cx="10515600" cy="817562"/>
          </a:xfrm>
        </p:spPr>
        <p:txBody>
          <a:bodyPr/>
          <a:lstStyle/>
          <a:p>
            <a:r>
              <a:rPr lang="en-US" dirty="0" smtClean="0"/>
              <a:t>On Monday Oliver ate his first carrots.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029" y="1591468"/>
            <a:ext cx="3516691" cy="1846263"/>
          </a:xfrm>
        </p:spPr>
      </p:pic>
      <p:sp>
        <p:nvSpPr>
          <p:cNvPr id="3" name="TextBox 2"/>
          <p:cNvSpPr txBox="1"/>
          <p:nvPr/>
        </p:nvSpPr>
        <p:spPr>
          <a:xfrm>
            <a:off x="2566988" y="1968500"/>
            <a:ext cx="4808560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When do carrots grow?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How did he find the carrots?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How did the carrots taste?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Where in the garden are the carrots growing?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How do the carrots look?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doesn’t Oliver eat his vegetables?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Where are the potatoes?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When can you pick the carrots?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is the dog pulling on the carrot?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Who owns the dog?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do carrots grow underground.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3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280" y="730981"/>
            <a:ext cx="10515600" cy="720725"/>
          </a:xfrm>
        </p:spPr>
        <p:txBody>
          <a:bodyPr/>
          <a:lstStyle/>
          <a:p>
            <a:r>
              <a:rPr lang="en-US" dirty="0" smtClean="0"/>
              <a:t>On Tuesday Oliver ate spinach for supper.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365" y="1552766"/>
            <a:ext cx="3151435" cy="2305050"/>
          </a:xfrm>
        </p:spPr>
      </p:pic>
      <p:sp>
        <p:nvSpPr>
          <p:cNvPr id="3" name="TextBox 2"/>
          <p:cNvSpPr txBox="1"/>
          <p:nvPr/>
        </p:nvSpPr>
        <p:spPr>
          <a:xfrm>
            <a:off x="2492692" y="2071371"/>
            <a:ext cx="7206615" cy="426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How does spinach taste?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doesn’t Oliver know more about gardens?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Who cooked the spinach and how?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is the dog hiding behind the spinach?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Where in the garden did Oliver find the leaves?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How big are spinach leaves?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How long did it take to pull out the leaves?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is spinach so green?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did he think spinach was a potato?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How did he feel after he ate the spinach?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2412" y="789781"/>
            <a:ext cx="10515600" cy="849312"/>
          </a:xfrm>
        </p:spPr>
        <p:txBody>
          <a:bodyPr/>
          <a:lstStyle/>
          <a:p>
            <a:r>
              <a:rPr lang="en-US" dirty="0" smtClean="0"/>
              <a:t>On Wednesday Oliver ate rhubarb pie.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232" y="1639093"/>
            <a:ext cx="3276599" cy="20478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725" y="3901043"/>
            <a:ext cx="2233612" cy="22336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12412" y="2080896"/>
            <a:ext cx="6400067" cy="426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are rhubarb stalks purple?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is the dog hiding?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is the boy pulling on the red stalk?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Where is rhubarb in the garden?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How can you make a pie?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does rhubarb look like a tree?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did Oliver think rhubarb was a potato?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What is rhubarb?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What does rhubarb taste like?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What size is rhubarb?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2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503" y="484076"/>
            <a:ext cx="7396860" cy="10876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Thursday </a:t>
            </a:r>
            <a:r>
              <a:rPr lang="en-US" dirty="0"/>
              <a:t>O</a:t>
            </a:r>
            <a:r>
              <a:rPr lang="en-US" dirty="0" smtClean="0"/>
              <a:t>liver had </a:t>
            </a:r>
            <a:r>
              <a:rPr lang="en-US" smtClean="0"/>
              <a:t>two </a:t>
            </a:r>
            <a:br>
              <a:rPr lang="en-US" smtClean="0"/>
            </a:br>
            <a:r>
              <a:rPr lang="en-US" smtClean="0"/>
              <a:t>helpings </a:t>
            </a:r>
            <a:r>
              <a:rPr lang="en-US" dirty="0" smtClean="0"/>
              <a:t>of cabbage.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683" y="1805780"/>
            <a:ext cx="3087717" cy="2390775"/>
          </a:xfrm>
        </p:spPr>
      </p:pic>
      <p:sp>
        <p:nvSpPr>
          <p:cNvPr id="3" name="TextBox 2"/>
          <p:cNvSpPr txBox="1"/>
          <p:nvPr/>
        </p:nvSpPr>
        <p:spPr>
          <a:xfrm>
            <a:off x="2323148" y="2062638"/>
            <a:ext cx="5994205" cy="42678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Where did he find the snails?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What did the cabbage taste like?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How did he find the cabbage?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How big is the cabbage?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How does it feel?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does the cabbage look like a ball?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does cabbage have leaves?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does the inside of cabbage look like white chocolate?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isn’t it very green?</a:t>
            </a:r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ts val="1560"/>
              </a:lnSpc>
              <a:buFont typeface="+mj-lt"/>
              <a:buAutoNum type="arabicPeriod"/>
            </a:pPr>
            <a:r>
              <a:rPr lang="en-US" dirty="0" smtClean="0"/>
              <a:t>Why did he pick up the snails?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3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76987"/>
            <a:ext cx="10515600" cy="682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Friday </a:t>
            </a:r>
            <a:r>
              <a:rPr lang="en-US" smtClean="0"/>
              <a:t>Oliver ate </a:t>
            </a:r>
            <a:r>
              <a:rPr lang="en-US" dirty="0" smtClean="0"/>
              <a:t>all of his beetroot salad.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432" y="1459612"/>
            <a:ext cx="2796468" cy="190023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645" y="3771711"/>
            <a:ext cx="1843396" cy="24609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9791" y="2905506"/>
            <a:ext cx="341798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Where do the beets grow?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do beets taste like?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Is this bumpy or smooth?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Why are beets red?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Why is there red in the leaves?</a:t>
            </a:r>
          </a:p>
        </p:txBody>
      </p:sp>
    </p:spTree>
    <p:extLst>
      <p:ext uri="{BB962C8B-B14F-4D97-AF65-F5344CB8AC3E}">
        <p14:creationId xmlns:p14="http://schemas.microsoft.com/office/powerpoint/2010/main" val="1158246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584" y="649755"/>
            <a:ext cx="9323450" cy="1325563"/>
          </a:xfrm>
        </p:spPr>
        <p:txBody>
          <a:bodyPr/>
          <a:lstStyle/>
          <a:p>
            <a:r>
              <a:rPr lang="en-US" dirty="0" smtClean="0"/>
              <a:t>On Saturday Oliver had three helpings </a:t>
            </a:r>
            <a:r>
              <a:rPr lang="en-US" smtClean="0"/>
              <a:t>of </a:t>
            </a:r>
            <a:br>
              <a:rPr lang="en-US" smtClean="0"/>
            </a:br>
            <a:r>
              <a:rPr lang="en-US" smtClean="0"/>
              <a:t>pea </a:t>
            </a:r>
            <a:r>
              <a:rPr lang="en-US" dirty="0" smtClean="0"/>
              <a:t>soup.  It was delicious!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085" y="1975318"/>
            <a:ext cx="2048461" cy="176912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085" y="4193666"/>
            <a:ext cx="2340863" cy="18287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14513" y="2328863"/>
            <a:ext cx="640457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do peas taste?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does pea soup taste?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Where in the garden do the peas grow?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Why are peas green?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Why is there white in the soup?  How did they make the soup?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Why are peas small?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7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992" y="391483"/>
            <a:ext cx="8726424" cy="1325563"/>
          </a:xfrm>
        </p:spPr>
        <p:txBody>
          <a:bodyPr/>
          <a:lstStyle/>
          <a:p>
            <a:r>
              <a:rPr lang="en-US" dirty="0" smtClean="0"/>
              <a:t>On Sunday Oliver found the </a:t>
            </a:r>
            <a:r>
              <a:rPr lang="en-US" smtClean="0"/>
              <a:t>potatoes </a:t>
            </a:r>
            <a:br>
              <a:rPr lang="en-US" smtClean="0"/>
            </a:br>
            <a:r>
              <a:rPr lang="en-US" smtClean="0"/>
              <a:t>and </a:t>
            </a:r>
            <a:r>
              <a:rPr lang="en-US" dirty="0" smtClean="0"/>
              <a:t>asked, “Can we have chips now?”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844" y="1823080"/>
            <a:ext cx="2845738" cy="228229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677" y="4288568"/>
            <a:ext cx="2836333" cy="17693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7589" y="1900238"/>
            <a:ext cx="784266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do you make chips out of potatoes?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Why are chips not healthy for you even though they’re made out of potatoes?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Where did the potatoes grow?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are chips made of?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Why do people put salt on their chips?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Why did it take so long for him to find the potatoes?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long did it take to peel the potatoes?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did he find the potatoes?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8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3811</TotalTime>
  <Words>601</Words>
  <Application>Microsoft Macintosh PowerPoint</Application>
  <PresentationFormat>Widescreen</PresentationFormat>
  <Paragraphs>146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WALT:  Form Questions . . .  </vt:lpstr>
      <vt:lpstr>“The best thing about Grandpa’s house was the wonderful garden.”</vt:lpstr>
      <vt:lpstr>On Monday Oliver ate his first carrots.</vt:lpstr>
      <vt:lpstr>On Tuesday Oliver ate spinach for supper.</vt:lpstr>
      <vt:lpstr>On Wednesday Oliver ate rhubarb pie.</vt:lpstr>
      <vt:lpstr>On Thursday Oliver had two  helpings of cabbage.</vt:lpstr>
      <vt:lpstr>On Friday Oliver ate all of his beetroot salad.</vt:lpstr>
      <vt:lpstr>On Saturday Oliver had three helpings of  pea soup.  It was delicious!</vt:lpstr>
      <vt:lpstr>On Sunday Oliver found the potatoes  and asked, “Can we have chips now?”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 Formulate Questions . . .  </dc:title>
  <dc:creator>Microsoft Office User</dc:creator>
  <cp:lastModifiedBy>Betty Turpin</cp:lastModifiedBy>
  <cp:revision>14</cp:revision>
  <cp:lastPrinted>2016-11-14T10:11:31Z</cp:lastPrinted>
  <dcterms:created xsi:type="dcterms:W3CDTF">2016-11-10T12:38:51Z</dcterms:created>
  <dcterms:modified xsi:type="dcterms:W3CDTF">2017-11-14T14:24:57Z</dcterms:modified>
</cp:coreProperties>
</file>