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85" r:id="rId5"/>
    <p:sldId id="258" r:id="rId6"/>
    <p:sldId id="272" r:id="rId7"/>
    <p:sldId id="260" r:id="rId8"/>
    <p:sldId id="284" r:id="rId9"/>
    <p:sldId id="264" r:id="rId10"/>
    <p:sldId id="279" r:id="rId11"/>
    <p:sldId id="265" r:id="rId12"/>
    <p:sldId id="282" r:id="rId13"/>
    <p:sldId id="266" r:id="rId14"/>
    <p:sldId id="274" r:id="rId15"/>
    <p:sldId id="267" r:id="rId16"/>
    <p:sldId id="276" r:id="rId17"/>
    <p:sldId id="268" r:id="rId18"/>
    <p:sldId id="273" r:id="rId19"/>
    <p:sldId id="269" r:id="rId20"/>
    <p:sldId id="281" r:id="rId21"/>
    <p:sldId id="270" r:id="rId22"/>
    <p:sldId id="263" r:id="rId23"/>
    <p:sldId id="26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62"/>
  </p:normalViewPr>
  <p:slideViewPr>
    <p:cSldViewPr snapToGrid="0" snapToObjects="1">
      <p:cViewPr varScale="1">
        <p:scale>
          <a:sx n="91" d="100"/>
          <a:sy n="91" d="100"/>
        </p:scale>
        <p:origin x="158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5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55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0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8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2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2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3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6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24C5-14A6-A542-A71E-3D063A30CF5C}" type="datetimeFigureOut">
              <a:rPr lang="en-US" smtClean="0"/>
              <a:t>9/24/17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49E69-DCE2-A240-B09C-0E20DFC6F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511" y="437508"/>
            <a:ext cx="8411512" cy="1990515"/>
          </a:xfrm>
        </p:spPr>
        <p:txBody>
          <a:bodyPr>
            <a:noAutofit/>
          </a:bodyPr>
          <a:lstStyle/>
          <a:p>
            <a:r>
              <a:rPr lang="en-US" sz="13500" dirty="0" smtClean="0"/>
              <a:t>Genre =</a:t>
            </a:r>
            <a:endParaRPr lang="en-US" sz="1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213" y="2689503"/>
            <a:ext cx="8336810" cy="3670052"/>
          </a:xfrm>
        </p:spPr>
        <p:txBody>
          <a:bodyPr>
            <a:noAutofit/>
          </a:bodyPr>
          <a:lstStyle/>
          <a:p>
            <a:r>
              <a:rPr lang="en-US" sz="9500" dirty="0" smtClean="0"/>
              <a:t>A category of literature or art.</a:t>
            </a:r>
            <a:endParaRPr lang="en-US" sz="9500" dirty="0"/>
          </a:p>
        </p:txBody>
      </p:sp>
    </p:spTree>
    <p:extLst>
      <p:ext uri="{BB962C8B-B14F-4D97-AF65-F5344CB8AC3E}">
        <p14:creationId xmlns:p14="http://schemas.microsoft.com/office/powerpoint/2010/main" val="66938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Historical Fiction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908" y="1600201"/>
            <a:ext cx="7472891" cy="3125108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sz="4000" dirty="0" smtClean="0"/>
              <a:t>Set in the past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Based on real people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Based on real events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Shows us what the past was like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Could have happened, but didn’t</a:t>
            </a:r>
          </a:p>
        </p:txBody>
      </p:sp>
    </p:spTree>
    <p:extLst>
      <p:ext uri="{BB962C8B-B14F-4D97-AF65-F5344CB8AC3E}">
        <p14:creationId xmlns:p14="http://schemas.microsoft.com/office/powerpoint/2010/main" val="401783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2306"/>
          </a:xfrm>
        </p:spPr>
        <p:txBody>
          <a:bodyPr>
            <a:normAutofit/>
          </a:bodyPr>
          <a:lstStyle/>
          <a:p>
            <a:r>
              <a:rPr lang="en-US" sz="13500" dirty="0" smtClean="0"/>
              <a:t>Horror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270012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Horror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908" y="1600201"/>
            <a:ext cx="7472891" cy="3125108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sz="4000" dirty="0" smtClean="0"/>
              <a:t>Tries to scare the reader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Focuses on evil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Usually includes monsters, mummies, ghosts, or vampires.</a:t>
            </a:r>
          </a:p>
          <a:p>
            <a:pPr lvl="1">
              <a:buFont typeface="Arial"/>
              <a:buChar char="•"/>
            </a:pPr>
            <a:endParaRPr lang="en-US" sz="4000" dirty="0"/>
          </a:p>
          <a:p>
            <a:pPr lvl="1">
              <a:buFont typeface="Arial"/>
              <a:buChar char="•"/>
            </a:pPr>
            <a:r>
              <a:rPr lang="en-US" dirty="0" smtClean="0"/>
              <a:t>P.S.  Miss Betty does not like this genre!!</a:t>
            </a:r>
          </a:p>
        </p:txBody>
      </p:sp>
    </p:spTree>
    <p:extLst>
      <p:ext uri="{BB962C8B-B14F-4D97-AF65-F5344CB8AC3E}">
        <p14:creationId xmlns:p14="http://schemas.microsoft.com/office/powerpoint/2010/main" val="342663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2306"/>
          </a:xfrm>
        </p:spPr>
        <p:txBody>
          <a:bodyPr>
            <a:normAutofit/>
          </a:bodyPr>
          <a:lstStyle/>
          <a:p>
            <a:r>
              <a:rPr lang="en-US" sz="13500" dirty="0" smtClean="0"/>
              <a:t>Mystery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3016965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Mystery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908" y="1600201"/>
            <a:ext cx="7472891" cy="3125108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sz="4000" dirty="0" smtClean="0"/>
              <a:t>Characters try to discover hidden information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Reader tries to discover hidden information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Could involve a crime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Always has an unknown problem to solve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5651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2306"/>
          </a:xfrm>
        </p:spPr>
        <p:txBody>
          <a:bodyPr>
            <a:normAutofit/>
          </a:bodyPr>
          <a:lstStyle/>
          <a:p>
            <a:r>
              <a:rPr lang="en-US" sz="13500" dirty="0" smtClean="0"/>
              <a:t>Realistic Fiction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900943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405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Realistic Fiction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292" y="1417638"/>
            <a:ext cx="8070507" cy="5016625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sz="4000" dirty="0" smtClean="0"/>
              <a:t>Snapshot of daily life.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Set in the real world, the present.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Changes as our lives change.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Highlights problems of modern life such as school, friendship, or family problems.  Also maybe terrorism, poverty, racism, or war.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8914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2306"/>
          </a:xfrm>
        </p:spPr>
        <p:txBody>
          <a:bodyPr>
            <a:normAutofit/>
          </a:bodyPr>
          <a:lstStyle/>
          <a:p>
            <a:r>
              <a:rPr lang="en-US" sz="13500" dirty="0" smtClean="0"/>
              <a:t>Romance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1894520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234" y="1609539"/>
            <a:ext cx="7078371" cy="384417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Love, </a:t>
            </a:r>
            <a:r>
              <a:rPr lang="en-US" sz="4400" dirty="0" err="1" smtClean="0"/>
              <a:t>Dating,Relationships</a:t>
            </a:r>
            <a:endParaRPr lang="en-US" sz="4400" dirty="0" smtClean="0"/>
          </a:p>
          <a:p>
            <a:r>
              <a:rPr lang="en-US" sz="4400" dirty="0" smtClean="0"/>
              <a:t>Usually a happy ending</a:t>
            </a:r>
          </a:p>
          <a:p>
            <a:r>
              <a:rPr lang="en-US" sz="4400" dirty="0" smtClean="0"/>
              <a:t>Very popular with teens and adults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95167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2306"/>
          </a:xfrm>
        </p:spPr>
        <p:txBody>
          <a:bodyPr>
            <a:normAutofit/>
          </a:bodyPr>
          <a:lstStyle/>
          <a:p>
            <a:r>
              <a:rPr lang="en-US" sz="13500" dirty="0" smtClean="0"/>
              <a:t>Science Fiction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41292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067789"/>
          </a:xfrm>
        </p:spPr>
        <p:txBody>
          <a:bodyPr>
            <a:noAutofit/>
          </a:bodyPr>
          <a:lstStyle/>
          <a:p>
            <a:r>
              <a:rPr lang="en-US" sz="15000" dirty="0" smtClean="0"/>
              <a:t>Fiction</a:t>
            </a:r>
            <a:endParaRPr lang="en-US" sz="1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70834"/>
            <a:ext cx="8229600" cy="10553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000" dirty="0" smtClean="0"/>
              <a:t>Made Up Stories – Not Real!!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4173565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52" y="274638"/>
            <a:ext cx="8154548" cy="967390"/>
          </a:xfrm>
        </p:spPr>
        <p:txBody>
          <a:bodyPr/>
          <a:lstStyle/>
          <a:p>
            <a:r>
              <a:rPr lang="en-US" dirty="0" smtClean="0"/>
              <a:t>Science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07" y="1385414"/>
            <a:ext cx="7797029" cy="4675307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Uses scientific facts</a:t>
            </a:r>
            <a:r>
              <a:rPr lang="en-US" sz="4400" dirty="0"/>
              <a:t> </a:t>
            </a:r>
            <a:r>
              <a:rPr lang="en-US" sz="4400" dirty="0" smtClean="0"/>
              <a:t>and theories.</a:t>
            </a:r>
          </a:p>
          <a:p>
            <a:r>
              <a:rPr lang="en-US" sz="4400" dirty="0" smtClean="0"/>
              <a:t>Often set in outer space or on a different planet.</a:t>
            </a:r>
          </a:p>
          <a:p>
            <a:r>
              <a:rPr lang="en-US" sz="4400" dirty="0"/>
              <a:t>Imagines what might happen in the future.</a:t>
            </a:r>
          </a:p>
          <a:p>
            <a:r>
              <a:rPr lang="en-US" sz="4400" dirty="0" smtClean="0"/>
              <a:t>Sometimes has a vision of a future earth.</a:t>
            </a:r>
          </a:p>
          <a:p>
            <a:r>
              <a:rPr lang="en-US" sz="4400" dirty="0" smtClean="0"/>
              <a:t>Very popular with teens and adults.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0889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2306"/>
          </a:xfrm>
        </p:spPr>
        <p:txBody>
          <a:bodyPr>
            <a:normAutofit fontScale="90000"/>
          </a:bodyPr>
          <a:lstStyle/>
          <a:p>
            <a:r>
              <a:rPr lang="en-US" sz="13500" dirty="0" smtClean="0"/>
              <a:t>Picture Books</a:t>
            </a:r>
            <a:br>
              <a:rPr lang="en-US" sz="13500" dirty="0" smtClean="0"/>
            </a:b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995443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Story told through pictures as well as words.</a:t>
            </a:r>
          </a:p>
          <a:p>
            <a:r>
              <a:rPr lang="en-US" sz="3600" dirty="0" smtClean="0"/>
              <a:t>Often designed for younger children.</a:t>
            </a:r>
          </a:p>
          <a:p>
            <a:r>
              <a:rPr lang="en-US" sz="3600" dirty="0" smtClean="0"/>
              <a:t>Reading done by an older child or adult.</a:t>
            </a:r>
          </a:p>
          <a:p>
            <a:r>
              <a:rPr lang="en-US" sz="3600" dirty="0" smtClean="0"/>
              <a:t>Usually meant to teach an idea or concept such as friendships, pets/animals, families, and growing up.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7064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18344"/>
          </a:xfrm>
        </p:spPr>
        <p:txBody>
          <a:bodyPr>
            <a:normAutofit/>
          </a:bodyPr>
          <a:lstStyle/>
          <a:p>
            <a:r>
              <a:rPr lang="en-US" sz="8000" dirty="0" smtClean="0"/>
              <a:t>Which genre is your favorite?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809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173" y="638842"/>
            <a:ext cx="8322627" cy="4824212"/>
          </a:xfrm>
        </p:spPr>
        <p:txBody>
          <a:bodyPr>
            <a:noAutofit/>
          </a:bodyPr>
          <a:lstStyle/>
          <a:p>
            <a:r>
              <a:rPr lang="en-US" sz="13500" dirty="0" smtClean="0"/>
              <a:t>Action-Adventure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362312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Action / Adventure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909" y="1600201"/>
            <a:ext cx="6844927" cy="4180364"/>
          </a:xfrm>
        </p:spPr>
        <p:txBody>
          <a:bodyPr>
            <a:normAutofit/>
          </a:bodyPr>
          <a:lstStyle/>
          <a:p>
            <a:r>
              <a:rPr lang="en-US" dirty="0" smtClean="0"/>
              <a:t>Often set in an extreme environment (ex. jungle, desert, or mountaintop.)</a:t>
            </a:r>
          </a:p>
          <a:p>
            <a:r>
              <a:rPr lang="en-US" dirty="0"/>
              <a:t>A</a:t>
            </a:r>
            <a:r>
              <a:rPr lang="en-US" dirty="0" smtClean="0"/>
              <a:t> mission to accomplish.</a:t>
            </a:r>
          </a:p>
          <a:p>
            <a:r>
              <a:rPr lang="en-US" dirty="0" smtClean="0"/>
              <a:t>Lots of physical action!  (ex. running, parachuting, fighting, escaping.)</a:t>
            </a:r>
          </a:p>
          <a:p>
            <a:r>
              <a:rPr lang="en-US" dirty="0" smtClean="0"/>
              <a:t>Characters faces risk and danger in desperate situations 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885079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49504"/>
          </a:xfrm>
        </p:spPr>
        <p:txBody>
          <a:bodyPr>
            <a:normAutofit/>
          </a:bodyPr>
          <a:lstStyle/>
          <a:p>
            <a:r>
              <a:rPr lang="en-US" sz="13500" dirty="0" smtClean="0"/>
              <a:t>Comedy / Humor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127563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Comedy / Humor	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909" y="1600201"/>
            <a:ext cx="6844927" cy="4180364"/>
          </a:xfrm>
        </p:spPr>
        <p:txBody>
          <a:bodyPr>
            <a:norm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Written to entertain</a:t>
            </a:r>
          </a:p>
          <a:p>
            <a:r>
              <a:rPr lang="en-US" sz="4400" dirty="0" smtClean="0"/>
              <a:t>Wants to make you laugh</a:t>
            </a:r>
          </a:p>
          <a:p>
            <a:r>
              <a:rPr lang="en-US" sz="4400" dirty="0" smtClean="0"/>
              <a:t>Should be FUNNY!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1948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2384"/>
          </a:xfrm>
        </p:spPr>
        <p:txBody>
          <a:bodyPr>
            <a:noAutofit/>
          </a:bodyPr>
          <a:lstStyle/>
          <a:p>
            <a:r>
              <a:rPr lang="en-US" sz="13500" dirty="0" smtClean="0"/>
              <a:t>Fantasy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55289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Fantasy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828" y="1417638"/>
            <a:ext cx="7472891" cy="3125108"/>
          </a:xfrm>
        </p:spPr>
        <p:txBody>
          <a:bodyPr>
            <a:noAutofit/>
          </a:bodyPr>
          <a:lstStyle/>
          <a:p>
            <a:pPr lvl="1">
              <a:buFont typeface="Arial"/>
              <a:buChar char="•"/>
            </a:pPr>
            <a:r>
              <a:rPr lang="en-US" sz="4000" dirty="0" smtClean="0"/>
              <a:t>Unrealistic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Make believe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Imaginary Worlds</a:t>
            </a:r>
          </a:p>
          <a:p>
            <a:pPr lvl="1">
              <a:buFont typeface="Arial"/>
              <a:buChar char="•"/>
            </a:pPr>
            <a:r>
              <a:rPr lang="en-US" sz="4000" dirty="0" smtClean="0"/>
              <a:t>Usually includes dragons, witches and wizards, elves and magic.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663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2306"/>
          </a:xfrm>
        </p:spPr>
        <p:txBody>
          <a:bodyPr>
            <a:normAutofit/>
          </a:bodyPr>
          <a:lstStyle/>
          <a:p>
            <a:r>
              <a:rPr lang="en-US" sz="13500" dirty="0" smtClean="0"/>
              <a:t>Historical Fiction</a:t>
            </a:r>
            <a:endParaRPr lang="en-US" sz="13500" dirty="0"/>
          </a:p>
        </p:txBody>
      </p:sp>
    </p:spTree>
    <p:extLst>
      <p:ext uri="{BB962C8B-B14F-4D97-AF65-F5344CB8AC3E}">
        <p14:creationId xmlns:p14="http://schemas.microsoft.com/office/powerpoint/2010/main" val="232310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40375</TotalTime>
  <Words>352</Words>
  <Application>Microsoft Macintosh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Genre =</vt:lpstr>
      <vt:lpstr>Fiction</vt:lpstr>
      <vt:lpstr>Action-Adventure</vt:lpstr>
      <vt:lpstr>Action / Adventure</vt:lpstr>
      <vt:lpstr>Comedy / Humor</vt:lpstr>
      <vt:lpstr>Comedy / Humor </vt:lpstr>
      <vt:lpstr>Fantasy</vt:lpstr>
      <vt:lpstr>Fantasy</vt:lpstr>
      <vt:lpstr>Historical Fiction</vt:lpstr>
      <vt:lpstr>Historical Fiction</vt:lpstr>
      <vt:lpstr>Horror</vt:lpstr>
      <vt:lpstr>Horror</vt:lpstr>
      <vt:lpstr>Mystery</vt:lpstr>
      <vt:lpstr>Mystery</vt:lpstr>
      <vt:lpstr>Realistic Fiction</vt:lpstr>
      <vt:lpstr>Realistic Fiction</vt:lpstr>
      <vt:lpstr>Romance</vt:lpstr>
      <vt:lpstr>Romance</vt:lpstr>
      <vt:lpstr>Science Fiction</vt:lpstr>
      <vt:lpstr>Science Fiction</vt:lpstr>
      <vt:lpstr>Picture Books </vt:lpstr>
      <vt:lpstr>Picture Books</vt:lpstr>
      <vt:lpstr>Which genre is your favorite?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</dc:title>
  <dc:creator>Betty Turpin</dc:creator>
  <cp:lastModifiedBy>Microsoft Office User</cp:lastModifiedBy>
  <cp:revision>15</cp:revision>
  <cp:lastPrinted>2017-09-24T12:26:30Z</cp:lastPrinted>
  <dcterms:created xsi:type="dcterms:W3CDTF">2014-01-20T09:16:02Z</dcterms:created>
  <dcterms:modified xsi:type="dcterms:W3CDTF">2017-09-24T12:30:17Z</dcterms:modified>
</cp:coreProperties>
</file>