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58" r:id="rId4"/>
    <p:sldId id="260" r:id="rId5"/>
    <p:sldId id="261" r:id="rId6"/>
    <p:sldId id="257" r:id="rId7"/>
    <p:sldId id="264" r:id="rId8"/>
    <p:sldId id="259"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119" d="100"/>
          <a:sy n="119" d="100"/>
        </p:scale>
        <p:origin x="3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0AC3E5-02F6-F148-8E35-CA4B6848BD45}" type="datetimeFigureOut">
              <a:rPr lang="en-US" smtClean="0"/>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997ED-870B-7C40-BDED-5D939CCB9C1A}" type="slidenum">
              <a:rPr lang="en-US" smtClean="0"/>
              <a:t>‹#›</a:t>
            </a:fld>
            <a:endParaRPr lang="en-US"/>
          </a:p>
        </p:txBody>
      </p:sp>
    </p:spTree>
    <p:extLst>
      <p:ext uri="{BB962C8B-B14F-4D97-AF65-F5344CB8AC3E}">
        <p14:creationId xmlns:p14="http://schemas.microsoft.com/office/powerpoint/2010/main" val="1823216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0AC3E5-02F6-F148-8E35-CA4B6848BD45}" type="datetimeFigureOut">
              <a:rPr lang="en-US" smtClean="0"/>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997ED-870B-7C40-BDED-5D939CCB9C1A}" type="slidenum">
              <a:rPr lang="en-US" smtClean="0"/>
              <a:t>‹#›</a:t>
            </a:fld>
            <a:endParaRPr lang="en-US"/>
          </a:p>
        </p:txBody>
      </p:sp>
    </p:spTree>
    <p:extLst>
      <p:ext uri="{BB962C8B-B14F-4D97-AF65-F5344CB8AC3E}">
        <p14:creationId xmlns:p14="http://schemas.microsoft.com/office/powerpoint/2010/main" val="977525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0AC3E5-02F6-F148-8E35-CA4B6848BD45}" type="datetimeFigureOut">
              <a:rPr lang="en-US" smtClean="0"/>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997ED-870B-7C40-BDED-5D939CCB9C1A}" type="slidenum">
              <a:rPr lang="en-US" smtClean="0"/>
              <a:t>‹#›</a:t>
            </a:fld>
            <a:endParaRPr lang="en-US"/>
          </a:p>
        </p:txBody>
      </p:sp>
    </p:spTree>
    <p:extLst>
      <p:ext uri="{BB962C8B-B14F-4D97-AF65-F5344CB8AC3E}">
        <p14:creationId xmlns:p14="http://schemas.microsoft.com/office/powerpoint/2010/main" val="102006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0AC3E5-02F6-F148-8E35-CA4B6848BD45}" type="datetimeFigureOut">
              <a:rPr lang="en-US" smtClean="0"/>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997ED-870B-7C40-BDED-5D939CCB9C1A}" type="slidenum">
              <a:rPr lang="en-US" smtClean="0"/>
              <a:t>‹#›</a:t>
            </a:fld>
            <a:endParaRPr lang="en-US"/>
          </a:p>
        </p:txBody>
      </p:sp>
    </p:spTree>
    <p:extLst>
      <p:ext uri="{BB962C8B-B14F-4D97-AF65-F5344CB8AC3E}">
        <p14:creationId xmlns:p14="http://schemas.microsoft.com/office/powerpoint/2010/main" val="36169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0AC3E5-02F6-F148-8E35-CA4B6848BD45}" type="datetimeFigureOut">
              <a:rPr lang="en-US" smtClean="0"/>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997ED-870B-7C40-BDED-5D939CCB9C1A}" type="slidenum">
              <a:rPr lang="en-US" smtClean="0"/>
              <a:t>‹#›</a:t>
            </a:fld>
            <a:endParaRPr lang="en-US"/>
          </a:p>
        </p:txBody>
      </p:sp>
    </p:spTree>
    <p:extLst>
      <p:ext uri="{BB962C8B-B14F-4D97-AF65-F5344CB8AC3E}">
        <p14:creationId xmlns:p14="http://schemas.microsoft.com/office/powerpoint/2010/main" val="1562117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0AC3E5-02F6-F148-8E35-CA4B6848BD45}" type="datetimeFigureOut">
              <a:rPr lang="en-US" smtClean="0"/>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997ED-870B-7C40-BDED-5D939CCB9C1A}" type="slidenum">
              <a:rPr lang="en-US" smtClean="0"/>
              <a:t>‹#›</a:t>
            </a:fld>
            <a:endParaRPr lang="en-US"/>
          </a:p>
        </p:txBody>
      </p:sp>
    </p:spTree>
    <p:extLst>
      <p:ext uri="{BB962C8B-B14F-4D97-AF65-F5344CB8AC3E}">
        <p14:creationId xmlns:p14="http://schemas.microsoft.com/office/powerpoint/2010/main" val="152416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0AC3E5-02F6-F148-8E35-CA4B6848BD45}" type="datetimeFigureOut">
              <a:rPr lang="en-US" smtClean="0"/>
              <a:t>3/14/18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5997ED-870B-7C40-BDED-5D939CCB9C1A}" type="slidenum">
              <a:rPr lang="en-US" smtClean="0"/>
              <a:t>‹#›</a:t>
            </a:fld>
            <a:endParaRPr lang="en-US"/>
          </a:p>
        </p:txBody>
      </p:sp>
    </p:spTree>
    <p:extLst>
      <p:ext uri="{BB962C8B-B14F-4D97-AF65-F5344CB8AC3E}">
        <p14:creationId xmlns:p14="http://schemas.microsoft.com/office/powerpoint/2010/main" val="1411557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0AC3E5-02F6-F148-8E35-CA4B6848BD45}" type="datetimeFigureOut">
              <a:rPr lang="en-US" smtClean="0"/>
              <a:t>3/14/18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5997ED-870B-7C40-BDED-5D939CCB9C1A}" type="slidenum">
              <a:rPr lang="en-US" smtClean="0"/>
              <a:t>‹#›</a:t>
            </a:fld>
            <a:endParaRPr lang="en-US"/>
          </a:p>
        </p:txBody>
      </p:sp>
    </p:spTree>
    <p:extLst>
      <p:ext uri="{BB962C8B-B14F-4D97-AF65-F5344CB8AC3E}">
        <p14:creationId xmlns:p14="http://schemas.microsoft.com/office/powerpoint/2010/main" val="793121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AC3E5-02F6-F148-8E35-CA4B6848BD45}" type="datetimeFigureOut">
              <a:rPr lang="en-US" smtClean="0"/>
              <a:t>3/14/18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5997ED-870B-7C40-BDED-5D939CCB9C1A}" type="slidenum">
              <a:rPr lang="en-US" smtClean="0"/>
              <a:t>‹#›</a:t>
            </a:fld>
            <a:endParaRPr lang="en-US"/>
          </a:p>
        </p:txBody>
      </p:sp>
    </p:spTree>
    <p:extLst>
      <p:ext uri="{BB962C8B-B14F-4D97-AF65-F5344CB8AC3E}">
        <p14:creationId xmlns:p14="http://schemas.microsoft.com/office/powerpoint/2010/main" val="558456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0AC3E5-02F6-F148-8E35-CA4B6848BD45}" type="datetimeFigureOut">
              <a:rPr lang="en-US" smtClean="0"/>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997ED-870B-7C40-BDED-5D939CCB9C1A}" type="slidenum">
              <a:rPr lang="en-US" smtClean="0"/>
              <a:t>‹#›</a:t>
            </a:fld>
            <a:endParaRPr lang="en-US"/>
          </a:p>
        </p:txBody>
      </p:sp>
    </p:spTree>
    <p:extLst>
      <p:ext uri="{BB962C8B-B14F-4D97-AF65-F5344CB8AC3E}">
        <p14:creationId xmlns:p14="http://schemas.microsoft.com/office/powerpoint/2010/main" val="1481127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0AC3E5-02F6-F148-8E35-CA4B6848BD45}" type="datetimeFigureOut">
              <a:rPr lang="en-US" smtClean="0"/>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997ED-870B-7C40-BDED-5D939CCB9C1A}" type="slidenum">
              <a:rPr lang="en-US" smtClean="0"/>
              <a:t>‹#›</a:t>
            </a:fld>
            <a:endParaRPr lang="en-US"/>
          </a:p>
        </p:txBody>
      </p:sp>
    </p:spTree>
    <p:extLst>
      <p:ext uri="{BB962C8B-B14F-4D97-AF65-F5344CB8AC3E}">
        <p14:creationId xmlns:p14="http://schemas.microsoft.com/office/powerpoint/2010/main" val="182057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AC3E5-02F6-F148-8E35-CA4B6848BD45}" type="datetimeFigureOut">
              <a:rPr lang="en-US" smtClean="0"/>
              <a:t>3/14/18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997ED-870B-7C40-BDED-5D939CCB9C1A}" type="slidenum">
              <a:rPr lang="en-US" smtClean="0"/>
              <a:t>‹#›</a:t>
            </a:fld>
            <a:endParaRPr lang="en-US"/>
          </a:p>
        </p:txBody>
      </p:sp>
    </p:spTree>
    <p:extLst>
      <p:ext uri="{BB962C8B-B14F-4D97-AF65-F5344CB8AC3E}">
        <p14:creationId xmlns:p14="http://schemas.microsoft.com/office/powerpoint/2010/main" val="1123362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Camping Spree </a:t>
            </a:r>
            <a:br>
              <a:rPr lang="en-US" dirty="0"/>
            </a:br>
            <a:r>
              <a:rPr lang="en-US" dirty="0"/>
              <a:t>with Mr. Magee</a:t>
            </a:r>
          </a:p>
        </p:txBody>
      </p:sp>
      <p:sp>
        <p:nvSpPr>
          <p:cNvPr id="3" name="Subtitle 2"/>
          <p:cNvSpPr>
            <a:spLocks noGrp="1"/>
          </p:cNvSpPr>
          <p:nvPr>
            <p:ph type="subTitle" idx="1"/>
          </p:nvPr>
        </p:nvSpPr>
        <p:spPr>
          <a:xfrm>
            <a:off x="1524000" y="3615073"/>
            <a:ext cx="9144000" cy="599739"/>
          </a:xfrm>
        </p:spPr>
        <p:txBody>
          <a:bodyPr/>
          <a:lstStyle/>
          <a:p>
            <a:r>
              <a:rPr lang="en-US" dirty="0"/>
              <a:t>By Chris Van </a:t>
            </a:r>
            <a:r>
              <a:rPr lang="en-US" dirty="0" err="1"/>
              <a:t>Dusen</a:t>
            </a:r>
            <a:endParaRPr lang="en-US" dirty="0"/>
          </a:p>
        </p:txBody>
      </p:sp>
      <p:cxnSp>
        <p:nvCxnSpPr>
          <p:cNvPr id="5" name="Straight Connector 4"/>
          <p:cNvCxnSpPr/>
          <p:nvPr/>
        </p:nvCxnSpPr>
        <p:spPr>
          <a:xfrm flipV="1">
            <a:off x="1524000" y="4319922"/>
            <a:ext cx="9144000" cy="40314"/>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28789" y="4757737"/>
            <a:ext cx="8939211" cy="1077218"/>
          </a:xfrm>
          <a:prstGeom prst="rect">
            <a:avLst/>
          </a:prstGeom>
          <a:noFill/>
        </p:spPr>
        <p:txBody>
          <a:bodyPr wrap="square" rtlCol="0">
            <a:spAutoFit/>
          </a:bodyPr>
          <a:lstStyle/>
          <a:p>
            <a:pPr algn="ctr"/>
            <a:r>
              <a:rPr lang="en-US" sz="3200" dirty="0"/>
              <a:t>and the students of </a:t>
            </a:r>
            <a:r>
              <a:rPr lang="en-US" sz="3200" dirty="0">
                <a:solidFill>
                  <a:srgbClr val="FF0000"/>
                </a:solidFill>
              </a:rPr>
              <a:t>(Fill in the Blank</a:t>
            </a:r>
            <a:r>
              <a:rPr lang="en-US" sz="3200" dirty="0"/>
              <a:t>):  </a:t>
            </a:r>
          </a:p>
          <a:p>
            <a:pPr algn="ctr"/>
            <a:r>
              <a:rPr lang="en-US" sz="3200" dirty="0"/>
              <a:t>“Tuning In” to Basic Forces and Simple Machines</a:t>
            </a:r>
          </a:p>
        </p:txBody>
      </p:sp>
    </p:spTree>
    <p:extLst>
      <p:ext uri="{BB962C8B-B14F-4D97-AF65-F5344CB8AC3E}">
        <p14:creationId xmlns:p14="http://schemas.microsoft.com/office/powerpoint/2010/main" val="949292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86650" y="365125"/>
            <a:ext cx="3867149" cy="5535613"/>
          </a:xfrm>
        </p:spPr>
        <p:txBody>
          <a:bodyPr/>
          <a:lstStyle/>
          <a:p>
            <a:r>
              <a:rPr lang="en-US" dirty="0">
                <a:solidFill>
                  <a:srgbClr val="FF0000"/>
                </a:solidFill>
              </a:rPr>
              <a:t>Erase these and insert your own class notes.</a:t>
            </a:r>
            <a:br>
              <a:rPr lang="en-US" dirty="0"/>
            </a:br>
            <a:r>
              <a:rPr lang="en-US" dirty="0"/>
              <a:t>1.  </a:t>
            </a:r>
            <a:r>
              <a:rPr lang="en-US" b="1" dirty="0"/>
              <a:t>Gravity</a:t>
            </a:r>
            <a:r>
              <a:rPr lang="en-US" dirty="0"/>
              <a:t> (water falling over the edge of the waterfall.)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337" y="654050"/>
            <a:ext cx="6459580" cy="4946650"/>
          </a:xfrm>
        </p:spPr>
      </p:pic>
      <p:sp>
        <p:nvSpPr>
          <p:cNvPr id="5" name="Rectangle 4"/>
          <p:cNvSpPr/>
          <p:nvPr/>
        </p:nvSpPr>
        <p:spPr>
          <a:xfrm>
            <a:off x="2476500" y="6206222"/>
            <a:ext cx="6796088" cy="369332"/>
          </a:xfrm>
          <a:prstGeom prst="rect">
            <a:avLst/>
          </a:prstGeom>
        </p:spPr>
        <p:txBody>
          <a:bodyPr wrap="square">
            <a:spAutoFit/>
          </a:bodyPr>
          <a:lstStyle/>
          <a:p>
            <a:r>
              <a:rPr lang="en-US" dirty="0"/>
              <a:t>Taken from </a:t>
            </a:r>
            <a:r>
              <a:rPr lang="en-US" u="sng" dirty="0"/>
              <a:t>A Camping Spree With Mr. Magee </a:t>
            </a:r>
            <a:r>
              <a:rPr lang="en-US" dirty="0"/>
              <a:t>by Chris Van </a:t>
            </a:r>
            <a:r>
              <a:rPr lang="en-US" dirty="0" err="1"/>
              <a:t>Dusen</a:t>
            </a:r>
            <a:r>
              <a:rPr lang="en-US" dirty="0"/>
              <a:t>.</a:t>
            </a:r>
          </a:p>
        </p:txBody>
      </p:sp>
    </p:spTree>
    <p:extLst>
      <p:ext uri="{BB962C8B-B14F-4D97-AF65-F5344CB8AC3E}">
        <p14:creationId xmlns:p14="http://schemas.microsoft.com/office/powerpoint/2010/main" val="1612358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01012" y="900906"/>
            <a:ext cx="3252787" cy="5178425"/>
          </a:xfrm>
        </p:spPr>
        <p:txBody>
          <a:bodyPr/>
          <a:lstStyle/>
          <a:p>
            <a:r>
              <a:rPr lang="en-US" dirty="0"/>
              <a:t>1.  Push (bear pushes up hitch.)</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550" y="900906"/>
            <a:ext cx="6653742" cy="4990307"/>
          </a:xfrm>
        </p:spPr>
      </p:pic>
      <p:sp>
        <p:nvSpPr>
          <p:cNvPr id="5" name="Rectangle 4"/>
          <p:cNvSpPr/>
          <p:nvPr/>
        </p:nvSpPr>
        <p:spPr>
          <a:xfrm>
            <a:off x="2684197" y="6283107"/>
            <a:ext cx="7043208" cy="369332"/>
          </a:xfrm>
          <a:prstGeom prst="rect">
            <a:avLst/>
          </a:prstGeom>
        </p:spPr>
        <p:txBody>
          <a:bodyPr wrap="square">
            <a:spAutoFit/>
          </a:bodyPr>
          <a:lstStyle/>
          <a:p>
            <a:r>
              <a:rPr lang="en-US" dirty="0"/>
              <a:t>Taken from </a:t>
            </a:r>
            <a:r>
              <a:rPr lang="en-US" u="sng" dirty="0"/>
              <a:t>A Camping Spree With Mr. Magee </a:t>
            </a:r>
            <a:r>
              <a:rPr lang="en-US" dirty="0"/>
              <a:t>by Chris Van </a:t>
            </a:r>
            <a:r>
              <a:rPr lang="en-US" dirty="0" err="1"/>
              <a:t>Dusen</a:t>
            </a:r>
            <a:r>
              <a:rPr lang="en-US" dirty="0"/>
              <a:t>.</a:t>
            </a:r>
          </a:p>
        </p:txBody>
      </p:sp>
    </p:spTree>
    <p:extLst>
      <p:ext uri="{BB962C8B-B14F-4D97-AF65-F5344CB8AC3E}">
        <p14:creationId xmlns:p14="http://schemas.microsoft.com/office/powerpoint/2010/main" val="172055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41" y="825500"/>
            <a:ext cx="4317347" cy="5146675"/>
          </a:xfrm>
        </p:spPr>
        <p:txBody>
          <a:bodyPr>
            <a:normAutofit fontScale="90000"/>
          </a:bodyPr>
          <a:lstStyle/>
          <a:p>
            <a:r>
              <a:rPr lang="en-US" dirty="0"/>
              <a:t>1.  </a:t>
            </a:r>
            <a:r>
              <a:rPr lang="en-US" b="1" dirty="0"/>
              <a:t>Wheels</a:t>
            </a:r>
            <a:r>
              <a:rPr lang="en-US" dirty="0"/>
              <a:t> (enable car and camper to roll.)</a:t>
            </a:r>
            <a:br>
              <a:rPr lang="en-US" dirty="0"/>
            </a:br>
            <a:r>
              <a:rPr lang="en-US" dirty="0"/>
              <a:t>2. </a:t>
            </a:r>
            <a:r>
              <a:rPr lang="en-US" b="1" dirty="0"/>
              <a:t>Gravity</a:t>
            </a:r>
            <a:r>
              <a:rPr lang="en-US" dirty="0"/>
              <a:t> (pulling car and camper towards down the hill.)</a:t>
            </a:r>
            <a:br>
              <a:rPr lang="en-US" dirty="0"/>
            </a:br>
            <a:r>
              <a:rPr lang="en-US" dirty="0"/>
              <a:t>3.  </a:t>
            </a:r>
            <a:r>
              <a:rPr lang="en-US" b="1" dirty="0"/>
              <a:t>Ramp</a:t>
            </a:r>
            <a:r>
              <a:rPr lang="en-US" dirty="0"/>
              <a:t> or inclined plane (hill).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5551" y="825500"/>
            <a:ext cx="6690783" cy="5018087"/>
          </a:xfrm>
        </p:spPr>
      </p:pic>
      <p:sp>
        <p:nvSpPr>
          <p:cNvPr id="5" name="Rectangle 4"/>
          <p:cNvSpPr/>
          <p:nvPr/>
        </p:nvSpPr>
        <p:spPr>
          <a:xfrm>
            <a:off x="2805112" y="6263372"/>
            <a:ext cx="7153275" cy="369332"/>
          </a:xfrm>
          <a:prstGeom prst="rect">
            <a:avLst/>
          </a:prstGeom>
        </p:spPr>
        <p:txBody>
          <a:bodyPr wrap="square">
            <a:spAutoFit/>
          </a:bodyPr>
          <a:lstStyle/>
          <a:p>
            <a:r>
              <a:rPr lang="en-US" dirty="0"/>
              <a:t>Taken from </a:t>
            </a:r>
            <a:r>
              <a:rPr lang="en-US" u="sng" dirty="0"/>
              <a:t>A Camping Spree With Mr. Magee </a:t>
            </a:r>
            <a:r>
              <a:rPr lang="en-US" dirty="0"/>
              <a:t>by Chris Van </a:t>
            </a:r>
            <a:r>
              <a:rPr lang="en-US" dirty="0" err="1"/>
              <a:t>Dusen</a:t>
            </a:r>
            <a:r>
              <a:rPr lang="en-US" dirty="0"/>
              <a:t>.</a:t>
            </a:r>
          </a:p>
        </p:txBody>
      </p:sp>
    </p:spTree>
    <p:extLst>
      <p:ext uri="{BB962C8B-B14F-4D97-AF65-F5344CB8AC3E}">
        <p14:creationId xmlns:p14="http://schemas.microsoft.com/office/powerpoint/2010/main" val="200074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45506" y="690563"/>
            <a:ext cx="3779744" cy="5154215"/>
          </a:xfrm>
        </p:spPr>
        <p:txBody>
          <a:bodyPr>
            <a:normAutofit/>
          </a:bodyPr>
          <a:lstStyle/>
          <a:p>
            <a:r>
              <a:rPr lang="en-US" sz="3600" dirty="0"/>
              <a:t>1. </a:t>
            </a:r>
            <a:r>
              <a:rPr lang="en-US" sz="3600" b="1" dirty="0"/>
              <a:t>Push</a:t>
            </a:r>
            <a:r>
              <a:rPr lang="en-US" sz="3600" dirty="0"/>
              <a:t> (water pushing camper downstream.)</a:t>
            </a:r>
            <a:br>
              <a:rPr lang="en-US" sz="3600" dirty="0"/>
            </a:br>
            <a:r>
              <a:rPr lang="en-US" sz="3600" dirty="0"/>
              <a:t>2. </a:t>
            </a:r>
            <a:r>
              <a:rPr lang="en-US" sz="3600" b="1" dirty="0"/>
              <a:t>Wedge</a:t>
            </a:r>
            <a:r>
              <a:rPr lang="en-US" sz="3600" dirty="0"/>
              <a:t>, rock separates river pushing it into two streams.</a:t>
            </a:r>
            <a:br>
              <a:rPr lang="en-US" sz="3600" dirty="0"/>
            </a:br>
            <a:r>
              <a:rPr lang="en-US" sz="3600" dirty="0"/>
              <a:t>3. </a:t>
            </a:r>
            <a:r>
              <a:rPr lang="en-US" sz="3600" b="1" dirty="0"/>
              <a:t>Gravity</a:t>
            </a:r>
            <a:r>
              <a:rPr lang="en-US" sz="3600" dirty="0"/>
              <a:t> (water falling off edge of waterfall.)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226" y="690563"/>
            <a:ext cx="6872287" cy="5154215"/>
          </a:xfrm>
        </p:spPr>
      </p:pic>
      <p:sp>
        <p:nvSpPr>
          <p:cNvPr id="5" name="Rectangle 4"/>
          <p:cNvSpPr/>
          <p:nvPr/>
        </p:nvSpPr>
        <p:spPr>
          <a:xfrm>
            <a:off x="2619375" y="6134785"/>
            <a:ext cx="7024688" cy="369332"/>
          </a:xfrm>
          <a:prstGeom prst="rect">
            <a:avLst/>
          </a:prstGeom>
        </p:spPr>
        <p:txBody>
          <a:bodyPr wrap="square">
            <a:spAutoFit/>
          </a:bodyPr>
          <a:lstStyle/>
          <a:p>
            <a:r>
              <a:rPr lang="en-US" dirty="0"/>
              <a:t>Taken from </a:t>
            </a:r>
            <a:r>
              <a:rPr lang="en-US" u="sng" dirty="0"/>
              <a:t>A Camping Spree With Mr. Magee </a:t>
            </a:r>
            <a:r>
              <a:rPr lang="en-US" dirty="0"/>
              <a:t>by Chris Van </a:t>
            </a:r>
            <a:r>
              <a:rPr lang="en-US" dirty="0" err="1"/>
              <a:t>Dusen</a:t>
            </a:r>
            <a:r>
              <a:rPr lang="en-US" dirty="0"/>
              <a:t>.</a:t>
            </a:r>
          </a:p>
        </p:txBody>
      </p:sp>
    </p:spTree>
    <p:extLst>
      <p:ext uri="{BB962C8B-B14F-4D97-AF65-F5344CB8AC3E}">
        <p14:creationId xmlns:p14="http://schemas.microsoft.com/office/powerpoint/2010/main" val="1298910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58162" y="715169"/>
            <a:ext cx="3195637" cy="5118894"/>
          </a:xfrm>
        </p:spPr>
        <p:txBody>
          <a:bodyPr>
            <a:normAutofit fontScale="90000"/>
          </a:bodyPr>
          <a:lstStyle/>
          <a:p>
            <a:r>
              <a:rPr lang="en-US" dirty="0"/>
              <a:t>1. </a:t>
            </a:r>
            <a:r>
              <a:rPr lang="en-US" b="1" dirty="0"/>
              <a:t>Push</a:t>
            </a:r>
            <a:r>
              <a:rPr lang="en-US" dirty="0"/>
              <a:t> (water pushing camper).</a:t>
            </a:r>
            <a:br>
              <a:rPr lang="en-US" dirty="0"/>
            </a:br>
            <a:r>
              <a:rPr lang="en-US" dirty="0"/>
              <a:t>2. </a:t>
            </a:r>
            <a:r>
              <a:rPr lang="en-US" b="1" dirty="0"/>
              <a:t>Push</a:t>
            </a:r>
            <a:r>
              <a:rPr lang="en-US" dirty="0"/>
              <a:t> (rock pushing camper.)</a:t>
            </a:r>
            <a:br>
              <a:rPr lang="en-US" dirty="0"/>
            </a:br>
            <a:r>
              <a:rPr lang="en-US" dirty="0"/>
              <a:t>3. </a:t>
            </a:r>
            <a:r>
              <a:rPr lang="en-US" b="1" dirty="0"/>
              <a:t>Gravity</a:t>
            </a:r>
            <a:r>
              <a:rPr lang="en-US" dirty="0"/>
              <a:t> (pulling water towards earth.</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715169"/>
            <a:ext cx="6825192" cy="5118894"/>
          </a:xfrm>
        </p:spPr>
      </p:pic>
      <p:sp>
        <p:nvSpPr>
          <p:cNvPr id="5" name="TextBox 4"/>
          <p:cNvSpPr txBox="1"/>
          <p:nvPr/>
        </p:nvSpPr>
        <p:spPr>
          <a:xfrm>
            <a:off x="2457450" y="6357938"/>
            <a:ext cx="6372225" cy="369332"/>
          </a:xfrm>
          <a:prstGeom prst="rect">
            <a:avLst/>
          </a:prstGeom>
          <a:noFill/>
        </p:spPr>
        <p:txBody>
          <a:bodyPr wrap="square" rtlCol="0">
            <a:spAutoFit/>
          </a:bodyPr>
          <a:lstStyle/>
          <a:p>
            <a:r>
              <a:rPr lang="en-US" dirty="0"/>
              <a:t>Taken from </a:t>
            </a:r>
            <a:r>
              <a:rPr lang="en-US" u="sng" dirty="0"/>
              <a:t>A Camping Spree With Mr. Magee </a:t>
            </a:r>
            <a:r>
              <a:rPr lang="en-US" dirty="0"/>
              <a:t>by Chris Van </a:t>
            </a:r>
            <a:r>
              <a:rPr lang="en-US" dirty="0" err="1"/>
              <a:t>Dusen</a:t>
            </a:r>
            <a:r>
              <a:rPr lang="en-US" dirty="0"/>
              <a:t>.</a:t>
            </a:r>
          </a:p>
        </p:txBody>
      </p:sp>
    </p:spTree>
    <p:extLst>
      <p:ext uri="{BB962C8B-B14F-4D97-AF65-F5344CB8AC3E}">
        <p14:creationId xmlns:p14="http://schemas.microsoft.com/office/powerpoint/2010/main" val="2067124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5350" y="1008856"/>
            <a:ext cx="4623323" cy="4749800"/>
          </a:xfrm>
        </p:spPr>
        <p:txBody>
          <a:bodyPr/>
          <a:lstStyle/>
          <a:p>
            <a:r>
              <a:rPr lang="en-US" dirty="0"/>
              <a:t>1.  </a:t>
            </a:r>
            <a:r>
              <a:rPr lang="en-US" b="1" dirty="0"/>
              <a:t>Pull</a:t>
            </a:r>
            <a:r>
              <a:rPr lang="en-US" dirty="0"/>
              <a:t> (bear is pulling hitch.)</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9733" y="1027906"/>
            <a:ext cx="6282267" cy="4711700"/>
          </a:xfrm>
        </p:spPr>
      </p:pic>
      <p:sp>
        <p:nvSpPr>
          <p:cNvPr id="5" name="Rectangle 4"/>
          <p:cNvSpPr/>
          <p:nvPr/>
        </p:nvSpPr>
        <p:spPr>
          <a:xfrm>
            <a:off x="2733674" y="6149072"/>
            <a:ext cx="6867525" cy="369332"/>
          </a:xfrm>
          <a:prstGeom prst="rect">
            <a:avLst/>
          </a:prstGeom>
        </p:spPr>
        <p:txBody>
          <a:bodyPr wrap="square">
            <a:spAutoFit/>
          </a:bodyPr>
          <a:lstStyle/>
          <a:p>
            <a:r>
              <a:rPr lang="en-US"/>
              <a:t>Taken from </a:t>
            </a:r>
            <a:r>
              <a:rPr lang="en-US" u="sng"/>
              <a:t>A Camping Spree With Mr. </a:t>
            </a:r>
            <a:r>
              <a:rPr lang="en-US" u="sng" dirty="0"/>
              <a:t>Magee </a:t>
            </a:r>
            <a:r>
              <a:rPr lang="en-US" dirty="0"/>
              <a:t>by Chris Van </a:t>
            </a:r>
            <a:r>
              <a:rPr lang="en-US" dirty="0" err="1"/>
              <a:t>Dusen</a:t>
            </a:r>
            <a:r>
              <a:rPr lang="en-US" dirty="0"/>
              <a:t>.</a:t>
            </a:r>
          </a:p>
        </p:txBody>
      </p:sp>
    </p:spTree>
    <p:extLst>
      <p:ext uri="{BB962C8B-B14F-4D97-AF65-F5344CB8AC3E}">
        <p14:creationId xmlns:p14="http://schemas.microsoft.com/office/powerpoint/2010/main" val="1373923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4412" y="913765"/>
            <a:ext cx="5605463" cy="5291773"/>
          </a:xfrm>
        </p:spPr>
        <p:txBody>
          <a:bodyPr>
            <a:normAutofit fontScale="90000"/>
          </a:bodyPr>
          <a:lstStyle/>
          <a:p>
            <a:r>
              <a:rPr lang="en-US" dirty="0"/>
              <a:t>1. </a:t>
            </a:r>
            <a:r>
              <a:rPr lang="en-US" b="1" dirty="0"/>
              <a:t>Wheels</a:t>
            </a:r>
            <a:r>
              <a:rPr lang="en-US" dirty="0"/>
              <a:t> (on camper.)</a:t>
            </a:r>
            <a:br>
              <a:rPr lang="en-US" dirty="0"/>
            </a:br>
            <a:r>
              <a:rPr lang="en-US" dirty="0"/>
              <a:t>2. </a:t>
            </a:r>
            <a:r>
              <a:rPr lang="en-US" b="1" dirty="0"/>
              <a:t>Axle</a:t>
            </a:r>
            <a:r>
              <a:rPr lang="en-US" dirty="0"/>
              <a:t> (on camper, not pictured.)</a:t>
            </a:r>
            <a:br>
              <a:rPr lang="en-US" dirty="0"/>
            </a:br>
            <a:r>
              <a:rPr lang="en-US" dirty="0"/>
              <a:t>3.  </a:t>
            </a:r>
            <a:r>
              <a:rPr lang="en-US" b="1" dirty="0"/>
              <a:t>Hinge</a:t>
            </a:r>
            <a:r>
              <a:rPr lang="en-US" dirty="0"/>
              <a:t> (holding door onto camper.)</a:t>
            </a:r>
            <a:br>
              <a:rPr lang="en-US" dirty="0"/>
            </a:br>
            <a:r>
              <a:rPr lang="en-US" dirty="0"/>
              <a:t>4.  </a:t>
            </a:r>
            <a:r>
              <a:rPr lang="en-US" b="1" dirty="0"/>
              <a:t>Screw</a:t>
            </a:r>
            <a:r>
              <a:rPr lang="en-US" dirty="0"/>
              <a:t> (inside door knob so that it will turn.)</a:t>
            </a:r>
            <a:br>
              <a:rPr lang="en-US" dirty="0"/>
            </a:br>
            <a:r>
              <a:rPr lang="en-US" dirty="0"/>
              <a:t>5.  Air pressure </a:t>
            </a:r>
            <a:r>
              <a:rPr lang="en-US" b="1" dirty="0"/>
              <a:t>pushing</a:t>
            </a:r>
            <a:r>
              <a:rPr lang="en-US" dirty="0"/>
              <a:t> Dee’s ears back.</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348214" y="1095177"/>
            <a:ext cx="5840413" cy="4380309"/>
          </a:xfrm>
        </p:spPr>
      </p:pic>
      <p:sp>
        <p:nvSpPr>
          <p:cNvPr id="5" name="Rectangle 4"/>
          <p:cNvSpPr/>
          <p:nvPr/>
        </p:nvSpPr>
        <p:spPr>
          <a:xfrm>
            <a:off x="2605086" y="6320523"/>
            <a:ext cx="7038975" cy="369332"/>
          </a:xfrm>
          <a:prstGeom prst="rect">
            <a:avLst/>
          </a:prstGeom>
        </p:spPr>
        <p:txBody>
          <a:bodyPr wrap="square">
            <a:spAutoFit/>
          </a:bodyPr>
          <a:lstStyle/>
          <a:p>
            <a:r>
              <a:rPr lang="en-US" dirty="0"/>
              <a:t>Taken from </a:t>
            </a:r>
            <a:r>
              <a:rPr lang="en-US" u="sng" dirty="0"/>
              <a:t>A Camping Spree With Mr. Magee </a:t>
            </a:r>
            <a:r>
              <a:rPr lang="en-US" dirty="0"/>
              <a:t>by Chris Van </a:t>
            </a:r>
            <a:r>
              <a:rPr lang="en-US" dirty="0" err="1"/>
              <a:t>Dusen</a:t>
            </a:r>
            <a:r>
              <a:rPr lang="en-US" dirty="0"/>
              <a:t>.</a:t>
            </a:r>
          </a:p>
        </p:txBody>
      </p:sp>
    </p:spTree>
    <p:extLst>
      <p:ext uri="{BB962C8B-B14F-4D97-AF65-F5344CB8AC3E}">
        <p14:creationId xmlns:p14="http://schemas.microsoft.com/office/powerpoint/2010/main" val="1224824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86736" y="783035"/>
            <a:ext cx="3786525" cy="5193903"/>
          </a:xfrm>
        </p:spPr>
        <p:txBody>
          <a:bodyPr>
            <a:normAutofit fontScale="90000"/>
          </a:bodyPr>
          <a:lstStyle/>
          <a:p>
            <a:r>
              <a:rPr lang="en-US" dirty="0"/>
              <a:t>1.  </a:t>
            </a:r>
            <a:r>
              <a:rPr lang="en-US" b="1" dirty="0"/>
              <a:t>Pull</a:t>
            </a:r>
            <a:r>
              <a:rPr lang="en-US" dirty="0"/>
              <a:t> (car pulling camper.)</a:t>
            </a:r>
            <a:br>
              <a:rPr lang="en-US" dirty="0"/>
            </a:br>
            <a:r>
              <a:rPr lang="en-US" dirty="0"/>
              <a:t>2. </a:t>
            </a:r>
            <a:r>
              <a:rPr lang="en-US" b="1" dirty="0"/>
              <a:t>Wheels </a:t>
            </a:r>
            <a:r>
              <a:rPr lang="en-US" dirty="0"/>
              <a:t>(allowing car and camper to roll.)</a:t>
            </a:r>
            <a:br>
              <a:rPr lang="en-US" dirty="0"/>
            </a:br>
            <a:r>
              <a:rPr lang="en-US" dirty="0"/>
              <a:t>3.  </a:t>
            </a:r>
            <a:r>
              <a:rPr lang="en-US" b="1" dirty="0"/>
              <a:t>Ramp</a:t>
            </a:r>
            <a:r>
              <a:rPr lang="en-US" dirty="0"/>
              <a:t> or inclined plane (steep road.)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783035"/>
            <a:ext cx="6925204" cy="5193903"/>
          </a:xfrm>
        </p:spPr>
      </p:pic>
      <p:sp>
        <p:nvSpPr>
          <p:cNvPr id="5" name="Rectangle 4"/>
          <p:cNvSpPr/>
          <p:nvPr/>
        </p:nvSpPr>
        <p:spPr>
          <a:xfrm>
            <a:off x="2824160" y="6277660"/>
            <a:ext cx="6996113" cy="369332"/>
          </a:xfrm>
          <a:prstGeom prst="rect">
            <a:avLst/>
          </a:prstGeom>
        </p:spPr>
        <p:txBody>
          <a:bodyPr wrap="square">
            <a:spAutoFit/>
          </a:bodyPr>
          <a:lstStyle/>
          <a:p>
            <a:r>
              <a:rPr lang="en-US"/>
              <a:t>Taken from </a:t>
            </a:r>
            <a:r>
              <a:rPr lang="en-US" u="sng"/>
              <a:t>A Camping Spree With Mr. </a:t>
            </a:r>
            <a:r>
              <a:rPr lang="en-US" u="sng" dirty="0"/>
              <a:t>Magee </a:t>
            </a:r>
            <a:r>
              <a:rPr lang="en-US" dirty="0"/>
              <a:t>by Chris Van </a:t>
            </a:r>
            <a:r>
              <a:rPr lang="en-US" dirty="0" err="1"/>
              <a:t>Dusen</a:t>
            </a:r>
            <a:r>
              <a:rPr lang="en-US" dirty="0"/>
              <a:t>.</a:t>
            </a:r>
          </a:p>
        </p:txBody>
      </p:sp>
    </p:spTree>
    <p:extLst>
      <p:ext uri="{BB962C8B-B14F-4D97-AF65-F5344CB8AC3E}">
        <p14:creationId xmlns:p14="http://schemas.microsoft.com/office/powerpoint/2010/main" val="1965744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209</Words>
  <Application>Microsoft Macintosh PowerPoint</Application>
  <PresentationFormat>Widescreen</PresentationFormat>
  <Paragraphs>20</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A Camping Spree  with Mr. Magee</vt:lpstr>
      <vt:lpstr>Erase these and insert your own class notes. 1.  Gravity (water falling over the edge of the waterfall.)</vt:lpstr>
      <vt:lpstr>1.  Push (bear pushes up hitch.) </vt:lpstr>
      <vt:lpstr>1.  Wheels (enable car and camper to roll.) 2. Gravity (pulling car and camper towards down the hill.) 3.  Ramp or inclined plane (hill).</vt:lpstr>
      <vt:lpstr>1. Push (water pushing camper downstream.) 2. Wedge, rock separates river pushing it into two streams. 3. Gravity (water falling off edge of waterfall.)</vt:lpstr>
      <vt:lpstr>1. Push (water pushing camper). 2. Push (rock pushing camper.) 3. Gravity (pulling water towards earth.</vt:lpstr>
      <vt:lpstr>1.  Pull (bear is pulling hitch.)</vt:lpstr>
      <vt:lpstr>1. Wheels (on camper.) 2. Axle (on camper, not pictured.) 3.  Hinge (holding door onto camper.) 4.  Screw (inside door knob so that it will turn.) 5.  Air pressure pushing Dee’s ears back. </vt:lpstr>
      <vt:lpstr>1.  Pull (car pulling camper.) 2. Wheels (allowing car and camper to roll.) 3.  Ramp or inclined plane (steep road.)</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Camping Spree  with Mr. Magee</dc:title>
  <dc:creator>Microsoft Office User</dc:creator>
  <cp:lastModifiedBy>Betty Turpin</cp:lastModifiedBy>
  <cp:revision>7</cp:revision>
  <dcterms:created xsi:type="dcterms:W3CDTF">2017-02-04T17:32:18Z</dcterms:created>
  <dcterms:modified xsi:type="dcterms:W3CDTF">2018-03-14T15:46:43Z</dcterms:modified>
</cp:coreProperties>
</file>